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188640"/>
          <a:ext cx="8784978" cy="6515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864"/>
                <a:gridCol w="1851129"/>
                <a:gridCol w="1254997"/>
                <a:gridCol w="1254997"/>
                <a:gridCol w="1254997"/>
                <a:gridCol w="1254997"/>
                <a:gridCol w="125499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Решение кейса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карта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№1»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 4»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 6»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№12 имени В.Г. Распутина»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«ООШ №17»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"СОШ № 18"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№24»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№30»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 «СОШ №31 имени А.П. Жданова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МБУ «СОШ №32»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5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карта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№36»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№37»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 39 имени П.Н.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Самусенко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«СОШ №42»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МБОУ «О(С)ОШ №1»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179</Words>
  <Application>Microsoft Office PowerPoint</Application>
  <PresentationFormat>Экран (4:3)</PresentationFormat>
  <Paragraphs>100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 В. Балдакова</cp:lastModifiedBy>
  <cp:revision>2</cp:revision>
  <dcterms:modified xsi:type="dcterms:W3CDTF">2019-04-29T01:37:28Z</dcterms:modified>
</cp:coreProperties>
</file>