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1" y="188640"/>
          <a:ext cx="8784978" cy="6515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864"/>
                <a:gridCol w="1851129"/>
                <a:gridCol w="1254997"/>
                <a:gridCol w="1254997"/>
                <a:gridCol w="1254997"/>
                <a:gridCol w="1254997"/>
                <a:gridCol w="125499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Решение кейса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Тест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Защита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Итог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Место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rowSpan="5"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карта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МБОУ «СОШ №1»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МБОУ «СОШ № 4»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МБОУ «СОШ № 6»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МБОУ «СОШ №12 имени В.Г. Распутина»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МБОУ «ООШ №17»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70840">
                <a:tc rowSpan="5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карта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МБОУ "СОШ № 18"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12,88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МБОУ «СОШ №24»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МБОУ «СОШ №30»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12,88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МБОУ  «СОШ №31 имени А.П. Жданова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МБУ «СОШ №32»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70840">
                <a:tc rowSpan="5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карта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МБОУ «СОШ №36»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13,28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МБОУ «СОШ №37»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МБОУ «СОШ № 39 имени П.Н.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Самусенко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МБОУ «СОШ №42»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МБОУ «О(С)ОШ №1»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179</Words>
  <Application>Microsoft Office PowerPoint</Application>
  <PresentationFormat>Экран (4:3)</PresentationFormat>
  <Paragraphs>100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Ольга В. Балдакова</cp:lastModifiedBy>
  <cp:revision>2</cp:revision>
  <dcterms:modified xsi:type="dcterms:W3CDTF">2019-04-29T01:37:28Z</dcterms:modified>
</cp:coreProperties>
</file>